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Playfair Display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layfairDisplay-bold.fntdata"/><Relationship Id="rId14" Type="http://schemas.openxmlformats.org/officeDocument/2006/relationships/font" Target="fonts/PlayfairDisplay-regular.fntdata"/><Relationship Id="rId17" Type="http://schemas.openxmlformats.org/officeDocument/2006/relationships/font" Target="fonts/PlayfairDisplay-boldItalic.fntdata"/><Relationship Id="rId16" Type="http://schemas.openxmlformats.org/officeDocument/2006/relationships/font" Target="fonts/PlayfairDisplay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8dd3588994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8dd3588994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dd3588994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8dd3588994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dd3588994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dd3588994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dd3588994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dd3588994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dd3588994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dd3588994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dd3588994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dd3588994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dd358899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8dd358899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733219" y="2235351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630600" y="136800"/>
            <a:ext cx="7893000" cy="18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630600" y="3228375"/>
            <a:ext cx="7893000" cy="12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"/>
          <p:cNvSpPr txBox="1"/>
          <p:nvPr>
            <p:ph hasCustomPrompt="1" type="title"/>
          </p:nvPr>
        </p:nvSpPr>
        <p:spPr>
          <a:xfrm>
            <a:off x="586725" y="1353788"/>
            <a:ext cx="79707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586725" y="2968388"/>
            <a:ext cx="79707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509550" y="1921350"/>
            <a:ext cx="8124900" cy="13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-125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" name="Google Shape;23;p4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5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417950"/>
            <a:ext cx="3999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832400" y="1417950"/>
            <a:ext cx="3999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37;p7"/>
          <p:cNvCxnSpPr/>
          <p:nvPr/>
        </p:nvCxnSpPr>
        <p:spPr>
          <a:xfrm>
            <a:off x="411044" y="1417772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1640350"/>
            <a:ext cx="2808000" cy="29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8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4572000" y="-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" name="Google Shape;49;p9"/>
          <p:cNvSpPr txBox="1"/>
          <p:nvPr>
            <p:ph type="title"/>
          </p:nvPr>
        </p:nvSpPr>
        <p:spPr>
          <a:xfrm>
            <a:off x="265500" y="1084625"/>
            <a:ext cx="4045200" cy="17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0" name="Google Shape;50;p9"/>
          <p:cNvSpPr txBox="1"/>
          <p:nvPr>
            <p:ph idx="1" type="subTitle"/>
          </p:nvPr>
        </p:nvSpPr>
        <p:spPr>
          <a:xfrm>
            <a:off x="265500" y="2845200"/>
            <a:ext cx="4045200" cy="14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ue-gold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ata.cityofnewyork.us/City-Government/Borough-Boundaries/tqmj-j8zm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type="ctrTitle"/>
          </p:nvPr>
        </p:nvSpPr>
        <p:spPr>
          <a:xfrm>
            <a:off x="630600" y="136800"/>
            <a:ext cx="7893000" cy="18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4600"/>
              <a:t>The Battle of Neighborhoods</a:t>
            </a:r>
            <a:endParaRPr sz="4400"/>
          </a:p>
        </p:txBody>
      </p:sp>
      <p:sp>
        <p:nvSpPr>
          <p:cNvPr id="69" name="Google Shape;69;p13"/>
          <p:cNvSpPr txBox="1"/>
          <p:nvPr>
            <p:ph idx="1" type="subTitle"/>
          </p:nvPr>
        </p:nvSpPr>
        <p:spPr>
          <a:xfrm>
            <a:off x="630600" y="3228375"/>
            <a:ext cx="7893000" cy="12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--Kethidi Anjali Reddy</a:t>
            </a:r>
            <a:endParaRPr/>
          </a:p>
        </p:txBody>
      </p:sp>
      <p:pic>
        <p:nvPicPr>
          <p:cNvPr id="70" name="Google Shape;7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875" y="2309407"/>
            <a:ext cx="4251128" cy="2834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Introduction/Problem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>
            <a:off x="477800" y="1883150"/>
            <a:ext cx="8354400" cy="26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-Universities such as The New York University and </a:t>
            </a:r>
            <a:r>
              <a:rPr lang="en"/>
              <a:t>Columbia University in New York city are dream unis to land in for Indian students for their higher studies</a:t>
            </a:r>
            <a:r>
              <a:rPr lang="en"/>
              <a:t> 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-This project is aimed for students from Indian Background who prefer to have Indian </a:t>
            </a:r>
            <a:r>
              <a:rPr lang="en"/>
              <a:t>Cuisine over others.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</a:t>
            </a:r>
            <a:r>
              <a:rPr lang="en"/>
              <a:t>Introduction/Problem</a:t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379450" y="2459325"/>
            <a:ext cx="8452800" cy="21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Problem: List out the places in New York city where Indian Restaurants can be found and also find out which place would be preferred to stay if a person prefers Indian Cuisine 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  Data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1.(“http://cocl.us/new_york_dataset”)New York City data that contains list Boroughs, Neighbourhoods along with their latitude and longitude.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2.Foursquare API-To obtain the venues and data about restaurants.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3.(“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https://data.cityofnewyork.us/City-Government/Borough-Boundaries/tqmj-j8zm</a:t>
            </a:r>
            <a:r>
              <a:rPr lang="en"/>
              <a:t>”)Used to Visualise data on maps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Methodology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1.Obtain New York Data about neighbours and Boroughs along with lats and longs.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2.Get venues of restaurants in these above places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3.Segregate Indian restaurants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4.From Foursquare API find ratings and likes of the indian Restaurants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5. Sort Neighbourhoods and Borough the data keeping Ratings as the constraint and join this dataset to original New York data to get longitude and latitude,then finally locate them on map.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Results</a:t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6438" y="1633688"/>
            <a:ext cx="5419725" cy="30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 Results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8800" y="1531800"/>
            <a:ext cx="6926400" cy="348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Conclusion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81975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similar procedure can be used for finding the restaurants of </a:t>
            </a:r>
            <a:r>
              <a:rPr lang="en"/>
              <a:t>people's</a:t>
            </a:r>
            <a:r>
              <a:rPr lang="en"/>
              <a:t> choices mainly for students coming from different parts of the world.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ue &amp; Gold">
  <a:themeElements>
    <a:clrScheme name="Blue &amp; Gold">
      <a:dk1>
        <a:srgbClr val="FFFFFF"/>
      </a:dk1>
      <a:lt1>
        <a:srgbClr val="01AFD1"/>
      </a:lt1>
      <a:dk2>
        <a:srgbClr val="1E2D31"/>
      </a:dk2>
      <a:lt2>
        <a:srgbClr val="BFC7CA"/>
      </a:lt2>
      <a:accent1>
        <a:srgbClr val="006F85"/>
      </a:accent1>
      <a:accent2>
        <a:srgbClr val="AF4345"/>
      </a:accent2>
      <a:accent3>
        <a:srgbClr val="47D06A"/>
      </a:accent3>
      <a:accent4>
        <a:srgbClr val="F58F8F"/>
      </a:accent4>
      <a:accent5>
        <a:srgbClr val="F6CD4C"/>
      </a:accent5>
      <a:accent6>
        <a:srgbClr val="F8E71C"/>
      </a:accent6>
      <a:hlink>
        <a:srgbClr val="F6CD4C"/>
      </a:hlink>
      <a:folHlink>
        <a:srgbClr val="F6CD4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